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7" r:id="rId2"/>
  </p:sldIdLst>
  <p:sldSz cx="9236075" cy="7589838"/>
  <p:notesSz cx="7315200" cy="9601200"/>
  <p:defaultTextStyle>
    <a:defPPr>
      <a:defRPr lang="en-US"/>
    </a:defPPr>
    <a:lvl1pPr algn="l" rtl="0" eaLnBrk="0" fontAlgn="base" hangingPunct="0">
      <a:spcBef>
        <a:spcPct val="0"/>
      </a:spcBef>
      <a:spcAft>
        <a:spcPct val="0"/>
      </a:spcAft>
      <a:defRPr sz="2000" kern="1200">
        <a:solidFill>
          <a:schemeClr val="tx1"/>
        </a:solidFill>
        <a:latin typeface="Bookman Old Style" pitchFamily="18" charset="0"/>
        <a:ea typeface="+mn-ea"/>
        <a:cs typeface="+mn-cs"/>
      </a:defRPr>
    </a:lvl1pPr>
    <a:lvl2pPr marL="457200" algn="l" rtl="0" eaLnBrk="0" fontAlgn="base" hangingPunct="0">
      <a:spcBef>
        <a:spcPct val="0"/>
      </a:spcBef>
      <a:spcAft>
        <a:spcPct val="0"/>
      </a:spcAft>
      <a:defRPr sz="2000" kern="1200">
        <a:solidFill>
          <a:schemeClr val="tx1"/>
        </a:solidFill>
        <a:latin typeface="Bookman Old Style" pitchFamily="18" charset="0"/>
        <a:ea typeface="+mn-ea"/>
        <a:cs typeface="+mn-cs"/>
      </a:defRPr>
    </a:lvl2pPr>
    <a:lvl3pPr marL="914400" algn="l" rtl="0" eaLnBrk="0" fontAlgn="base" hangingPunct="0">
      <a:spcBef>
        <a:spcPct val="0"/>
      </a:spcBef>
      <a:spcAft>
        <a:spcPct val="0"/>
      </a:spcAft>
      <a:defRPr sz="2000" kern="1200">
        <a:solidFill>
          <a:schemeClr val="tx1"/>
        </a:solidFill>
        <a:latin typeface="Bookman Old Style"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Bookman Old Style"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Bookman Old Style" pitchFamily="18" charset="0"/>
        <a:ea typeface="+mn-ea"/>
        <a:cs typeface="+mn-cs"/>
      </a:defRPr>
    </a:lvl5pPr>
    <a:lvl6pPr marL="2286000" algn="l" defTabSz="914400" rtl="0" eaLnBrk="1" latinLnBrk="0" hangingPunct="1">
      <a:defRPr sz="2000" kern="1200">
        <a:solidFill>
          <a:schemeClr val="tx1"/>
        </a:solidFill>
        <a:latin typeface="Bookman Old Style" pitchFamily="18" charset="0"/>
        <a:ea typeface="+mn-ea"/>
        <a:cs typeface="+mn-cs"/>
      </a:defRPr>
    </a:lvl6pPr>
    <a:lvl7pPr marL="2743200" algn="l" defTabSz="914400" rtl="0" eaLnBrk="1" latinLnBrk="0" hangingPunct="1">
      <a:defRPr sz="2000" kern="1200">
        <a:solidFill>
          <a:schemeClr val="tx1"/>
        </a:solidFill>
        <a:latin typeface="Bookman Old Style" pitchFamily="18" charset="0"/>
        <a:ea typeface="+mn-ea"/>
        <a:cs typeface="+mn-cs"/>
      </a:defRPr>
    </a:lvl7pPr>
    <a:lvl8pPr marL="3200400" algn="l" defTabSz="914400" rtl="0" eaLnBrk="1" latinLnBrk="0" hangingPunct="1">
      <a:defRPr sz="2000" kern="1200">
        <a:solidFill>
          <a:schemeClr val="tx1"/>
        </a:solidFill>
        <a:latin typeface="Bookman Old Style" pitchFamily="18" charset="0"/>
        <a:ea typeface="+mn-ea"/>
        <a:cs typeface="+mn-cs"/>
      </a:defRPr>
    </a:lvl8pPr>
    <a:lvl9pPr marL="3657600" algn="l" defTabSz="914400" rtl="0" eaLnBrk="1" latinLnBrk="0" hangingPunct="1">
      <a:defRPr sz="2000" kern="1200">
        <a:solidFill>
          <a:schemeClr val="tx1"/>
        </a:solidFill>
        <a:latin typeface="Bookman Old Style" pitchFamily="18" charset="0"/>
        <a:ea typeface="+mn-ea"/>
        <a:cs typeface="+mn-cs"/>
      </a:defRPr>
    </a:lvl9pPr>
  </p:defaultTextStyle>
  <p:extLst>
    <p:ext uri="{EFAFB233-063F-42B5-8137-9DF3F51BA10A}">
      <p15:sldGuideLst xmlns:p15="http://schemas.microsoft.com/office/powerpoint/2012/main">
        <p15:guide id="1" orient="horz" pos="2391">
          <p15:clr>
            <a:srgbClr val="A4A3A4"/>
          </p15:clr>
        </p15:guide>
        <p15:guide id="2" pos="29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00"/>
    <a:srgbClr val="FFFF00"/>
    <a:srgbClr val="FF0066"/>
    <a:srgbClr val="99CCFF"/>
    <a:srgbClr val="009900"/>
    <a:srgbClr val="0000CC"/>
    <a:srgbClr val="3399FF"/>
    <a:srgbClr val="00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5179" autoAdjust="0"/>
  </p:normalViewPr>
  <p:slideViewPr>
    <p:cSldViewPr>
      <p:cViewPr varScale="1">
        <p:scale>
          <a:sx n="60" d="100"/>
          <a:sy n="60" d="100"/>
        </p:scale>
        <p:origin x="1832" y="52"/>
      </p:cViewPr>
      <p:guideLst>
        <p:guide orient="horz" pos="2391"/>
        <p:guide pos="290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dirty="0"/>
          </a:p>
        </p:txBody>
      </p:sp>
      <p:sp>
        <p:nvSpPr>
          <p:cNvPr id="4099" name="Rectangle 1027"/>
          <p:cNvSpPr>
            <a:spLocks noGrp="1" noChangeArrowheads="1"/>
          </p:cNvSpPr>
          <p:nvPr>
            <p:ph type="dt" sz="quarter" idx="1"/>
          </p:nvPr>
        </p:nvSpPr>
        <p:spPr bwMode="auto">
          <a:xfrm>
            <a:off x="4144963" y="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dirty="0"/>
          </a:p>
        </p:txBody>
      </p:sp>
      <p:sp>
        <p:nvSpPr>
          <p:cNvPr id="4100" name="Rectangle 1028"/>
          <p:cNvSpPr>
            <a:spLocks noGrp="1" noChangeArrowheads="1"/>
          </p:cNvSpPr>
          <p:nvPr>
            <p:ph type="ftr" sz="quarter" idx="2"/>
          </p:nvPr>
        </p:nvSpPr>
        <p:spPr bwMode="auto">
          <a:xfrm>
            <a:off x="0" y="912177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dirty="0"/>
          </a:p>
        </p:txBody>
      </p:sp>
      <p:sp>
        <p:nvSpPr>
          <p:cNvPr id="4101" name="Rectangle 1029"/>
          <p:cNvSpPr>
            <a:spLocks noGrp="1" noChangeArrowheads="1"/>
          </p:cNvSpPr>
          <p:nvPr>
            <p:ph type="sldNum" sz="quarter" idx="3"/>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FE5D816E-6FCE-4EFC-9CF3-4C99B999327D}" type="slidenum">
              <a:rPr lang="en-US"/>
              <a:pPr>
                <a:defRPr/>
              </a:pPr>
              <a:t>‹#›</a:t>
            </a:fld>
            <a:endParaRPr lang="en-US" dirty="0"/>
          </a:p>
        </p:txBody>
      </p:sp>
    </p:spTree>
    <p:extLst>
      <p:ext uri="{BB962C8B-B14F-4D97-AF65-F5344CB8AC3E}">
        <p14:creationId xmlns:p14="http://schemas.microsoft.com/office/powerpoint/2010/main" val="279060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dirty="0"/>
          </a:p>
        </p:txBody>
      </p:sp>
      <p:sp>
        <p:nvSpPr>
          <p:cNvPr id="18435" name="Rectangle 3"/>
          <p:cNvSpPr>
            <a:spLocks noGrp="1" noChangeArrowheads="1"/>
          </p:cNvSpPr>
          <p:nvPr>
            <p:ph type="dt" idx="1"/>
          </p:nvPr>
        </p:nvSpPr>
        <p:spPr bwMode="auto">
          <a:xfrm>
            <a:off x="4144963" y="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466850" y="720725"/>
            <a:ext cx="43815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74725" y="4560888"/>
            <a:ext cx="536575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912177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dirty="0"/>
          </a:p>
        </p:txBody>
      </p:sp>
      <p:sp>
        <p:nvSpPr>
          <p:cNvPr id="18439" name="Rectangle 7"/>
          <p:cNvSpPr>
            <a:spLocks noGrp="1" noChangeArrowheads="1"/>
          </p:cNvSpPr>
          <p:nvPr>
            <p:ph type="sldNum" sz="quarter" idx="5"/>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F76622BA-2760-4877-AD27-869013F053C5}" type="slidenum">
              <a:rPr lang="en-US"/>
              <a:pPr>
                <a:defRPr/>
              </a:pPr>
              <a:t>‹#›</a:t>
            </a:fld>
            <a:endParaRPr lang="en-US" dirty="0"/>
          </a:p>
        </p:txBody>
      </p:sp>
    </p:spTree>
    <p:extLst>
      <p:ext uri="{BB962C8B-B14F-4D97-AF65-F5344CB8AC3E}">
        <p14:creationId xmlns:p14="http://schemas.microsoft.com/office/powerpoint/2010/main" val="3414425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66788">
              <a:defRPr sz="2000">
                <a:solidFill>
                  <a:schemeClr val="tx1"/>
                </a:solidFill>
                <a:latin typeface="Bookman Old Style" pitchFamily="18" charset="0"/>
              </a:defRPr>
            </a:lvl1pPr>
            <a:lvl2pPr marL="742950" indent="-285750" defTabSz="966788">
              <a:defRPr sz="2000">
                <a:solidFill>
                  <a:schemeClr val="tx1"/>
                </a:solidFill>
                <a:latin typeface="Bookman Old Style" pitchFamily="18" charset="0"/>
              </a:defRPr>
            </a:lvl2pPr>
            <a:lvl3pPr marL="1143000" indent="-228600" defTabSz="966788">
              <a:defRPr sz="2000">
                <a:solidFill>
                  <a:schemeClr val="tx1"/>
                </a:solidFill>
                <a:latin typeface="Bookman Old Style" pitchFamily="18" charset="0"/>
              </a:defRPr>
            </a:lvl3pPr>
            <a:lvl4pPr marL="1600200" indent="-228600" defTabSz="966788">
              <a:defRPr sz="2000">
                <a:solidFill>
                  <a:schemeClr val="tx1"/>
                </a:solidFill>
                <a:latin typeface="Bookman Old Style" pitchFamily="18" charset="0"/>
              </a:defRPr>
            </a:lvl4pPr>
            <a:lvl5pPr marL="2057400" indent="-228600" defTabSz="966788">
              <a:defRPr sz="2000">
                <a:solidFill>
                  <a:schemeClr val="tx1"/>
                </a:solidFill>
                <a:latin typeface="Bookman Old Style" pitchFamily="18" charset="0"/>
              </a:defRPr>
            </a:lvl5pPr>
            <a:lvl6pPr marL="2514600" indent="-228600" defTabSz="966788" eaLnBrk="0" fontAlgn="base" hangingPunct="0">
              <a:spcBef>
                <a:spcPct val="0"/>
              </a:spcBef>
              <a:spcAft>
                <a:spcPct val="0"/>
              </a:spcAft>
              <a:defRPr sz="2000">
                <a:solidFill>
                  <a:schemeClr val="tx1"/>
                </a:solidFill>
                <a:latin typeface="Bookman Old Style" pitchFamily="18" charset="0"/>
              </a:defRPr>
            </a:lvl6pPr>
            <a:lvl7pPr marL="2971800" indent="-228600" defTabSz="966788" eaLnBrk="0" fontAlgn="base" hangingPunct="0">
              <a:spcBef>
                <a:spcPct val="0"/>
              </a:spcBef>
              <a:spcAft>
                <a:spcPct val="0"/>
              </a:spcAft>
              <a:defRPr sz="2000">
                <a:solidFill>
                  <a:schemeClr val="tx1"/>
                </a:solidFill>
                <a:latin typeface="Bookman Old Style" pitchFamily="18" charset="0"/>
              </a:defRPr>
            </a:lvl7pPr>
            <a:lvl8pPr marL="3429000" indent="-228600" defTabSz="966788" eaLnBrk="0" fontAlgn="base" hangingPunct="0">
              <a:spcBef>
                <a:spcPct val="0"/>
              </a:spcBef>
              <a:spcAft>
                <a:spcPct val="0"/>
              </a:spcAft>
              <a:defRPr sz="2000">
                <a:solidFill>
                  <a:schemeClr val="tx1"/>
                </a:solidFill>
                <a:latin typeface="Bookman Old Style" pitchFamily="18" charset="0"/>
              </a:defRPr>
            </a:lvl8pPr>
            <a:lvl9pPr marL="3886200" indent="-228600" defTabSz="966788" eaLnBrk="0" fontAlgn="base" hangingPunct="0">
              <a:spcBef>
                <a:spcPct val="0"/>
              </a:spcBef>
              <a:spcAft>
                <a:spcPct val="0"/>
              </a:spcAft>
              <a:defRPr sz="2000">
                <a:solidFill>
                  <a:schemeClr val="tx1"/>
                </a:solidFill>
                <a:latin typeface="Bookman Old Style" pitchFamily="18" charset="0"/>
              </a:defRPr>
            </a:lvl9pPr>
          </a:lstStyle>
          <a:p>
            <a:fld id="{52DF5C0D-2777-4989-BA68-6969D65FCA87}" type="slidenum">
              <a:rPr lang="en-US" sz="1300" smtClean="0"/>
              <a:pPr/>
              <a:t>1</a:t>
            </a:fld>
            <a:endParaRPr lang="en-US" sz="13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478762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2150" y="2357438"/>
            <a:ext cx="7851775" cy="1627187"/>
          </a:xfrm>
        </p:spPr>
        <p:txBody>
          <a:bodyPr/>
          <a:lstStyle/>
          <a:p>
            <a:r>
              <a:rPr lang="en-US"/>
              <a:t>Click to edit Master title style</a:t>
            </a:r>
          </a:p>
        </p:txBody>
      </p:sp>
      <p:sp>
        <p:nvSpPr>
          <p:cNvPr id="3" name="Subtitle 2"/>
          <p:cNvSpPr>
            <a:spLocks noGrp="1"/>
          </p:cNvSpPr>
          <p:nvPr>
            <p:ph type="subTitle" idx="1"/>
          </p:nvPr>
        </p:nvSpPr>
        <p:spPr>
          <a:xfrm>
            <a:off x="1385888" y="4300538"/>
            <a:ext cx="6464300"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00E95C-475B-434A-B5E0-C9AE19C35AAC}" type="slidenum">
              <a:rPr lang="en-US"/>
              <a:pPr>
                <a:defRPr/>
              </a:pPr>
              <a:t>‹#›</a:t>
            </a:fld>
            <a:endParaRPr lang="en-US" dirty="0"/>
          </a:p>
        </p:txBody>
      </p:sp>
    </p:spTree>
    <p:extLst>
      <p:ext uri="{BB962C8B-B14F-4D97-AF65-F5344CB8AC3E}">
        <p14:creationId xmlns:p14="http://schemas.microsoft.com/office/powerpoint/2010/main" val="1862941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429D861-1454-4EA5-A914-E6227835699C}" type="slidenum">
              <a:rPr lang="en-US"/>
              <a:pPr>
                <a:defRPr/>
              </a:pPr>
              <a:t>‹#›</a:t>
            </a:fld>
            <a:endParaRPr lang="en-US" dirty="0"/>
          </a:p>
        </p:txBody>
      </p:sp>
    </p:spTree>
    <p:extLst>
      <p:ext uri="{BB962C8B-B14F-4D97-AF65-F5344CB8AC3E}">
        <p14:creationId xmlns:p14="http://schemas.microsoft.com/office/powerpoint/2010/main" val="4084954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0188" y="673100"/>
            <a:ext cx="1962150" cy="60721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738" y="673100"/>
            <a:ext cx="5734050" cy="6072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4A7FC5-3547-4430-B297-A22AA9B4F7E0}" type="slidenum">
              <a:rPr lang="en-US"/>
              <a:pPr>
                <a:defRPr/>
              </a:pPr>
              <a:t>‹#›</a:t>
            </a:fld>
            <a:endParaRPr lang="en-US" dirty="0"/>
          </a:p>
        </p:txBody>
      </p:sp>
    </p:spTree>
    <p:extLst>
      <p:ext uri="{BB962C8B-B14F-4D97-AF65-F5344CB8AC3E}">
        <p14:creationId xmlns:p14="http://schemas.microsoft.com/office/powerpoint/2010/main" val="338514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54AEBE-9120-4632-928F-66C7B9BEC0FC}" type="slidenum">
              <a:rPr lang="en-US"/>
              <a:pPr>
                <a:defRPr/>
              </a:pPr>
              <a:t>‹#›</a:t>
            </a:fld>
            <a:endParaRPr lang="en-US" dirty="0"/>
          </a:p>
        </p:txBody>
      </p:sp>
    </p:spTree>
    <p:extLst>
      <p:ext uri="{BB962C8B-B14F-4D97-AF65-F5344CB8AC3E}">
        <p14:creationId xmlns:p14="http://schemas.microsoft.com/office/powerpoint/2010/main" val="394913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4876800"/>
            <a:ext cx="7850188" cy="15081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30250" y="3216275"/>
            <a:ext cx="7850188"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91A9F4-4F80-4B43-8CB9-545C536D952A}" type="slidenum">
              <a:rPr lang="en-US"/>
              <a:pPr>
                <a:defRPr/>
              </a:pPr>
              <a:t>‹#›</a:t>
            </a:fld>
            <a:endParaRPr lang="en-US" dirty="0"/>
          </a:p>
        </p:txBody>
      </p:sp>
    </p:spTree>
    <p:extLst>
      <p:ext uri="{BB962C8B-B14F-4D97-AF65-F5344CB8AC3E}">
        <p14:creationId xmlns:p14="http://schemas.microsoft.com/office/powerpoint/2010/main" val="173654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738" y="2192338"/>
            <a:ext cx="3848100" cy="4552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4238" y="2192338"/>
            <a:ext cx="3848100" cy="4552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D7860D6-71AB-4C15-9FB3-037B2BFD9A56}" type="slidenum">
              <a:rPr lang="en-US"/>
              <a:pPr>
                <a:defRPr/>
              </a:pPr>
              <a:t>‹#›</a:t>
            </a:fld>
            <a:endParaRPr lang="en-US" dirty="0"/>
          </a:p>
        </p:txBody>
      </p:sp>
    </p:spTree>
    <p:extLst>
      <p:ext uri="{BB962C8B-B14F-4D97-AF65-F5344CB8AC3E}">
        <p14:creationId xmlns:p14="http://schemas.microsoft.com/office/powerpoint/2010/main" val="423006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1963" y="303213"/>
            <a:ext cx="8312150" cy="126523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1963" y="1698625"/>
            <a:ext cx="4081462"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1963" y="2406650"/>
            <a:ext cx="4081462"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91063" y="1698625"/>
            <a:ext cx="4083050"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91063" y="2406650"/>
            <a:ext cx="4083050"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4521C5A-9A72-48D0-978F-E7A436DBAF7C}" type="slidenum">
              <a:rPr lang="en-US"/>
              <a:pPr>
                <a:defRPr/>
              </a:pPr>
              <a:t>‹#›</a:t>
            </a:fld>
            <a:endParaRPr lang="en-US" dirty="0"/>
          </a:p>
        </p:txBody>
      </p:sp>
    </p:spTree>
    <p:extLst>
      <p:ext uri="{BB962C8B-B14F-4D97-AF65-F5344CB8AC3E}">
        <p14:creationId xmlns:p14="http://schemas.microsoft.com/office/powerpoint/2010/main" val="152444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E695603-84AF-4B89-B1AE-EFCFABE77E0F}" type="slidenum">
              <a:rPr lang="en-US"/>
              <a:pPr>
                <a:defRPr/>
              </a:pPr>
              <a:t>‹#›</a:t>
            </a:fld>
            <a:endParaRPr lang="en-US" dirty="0"/>
          </a:p>
        </p:txBody>
      </p:sp>
    </p:spTree>
    <p:extLst>
      <p:ext uri="{BB962C8B-B14F-4D97-AF65-F5344CB8AC3E}">
        <p14:creationId xmlns:p14="http://schemas.microsoft.com/office/powerpoint/2010/main" val="236912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6B7B536-A4B2-45BE-917D-351F92F60D48}" type="slidenum">
              <a:rPr lang="en-US"/>
              <a:pPr>
                <a:defRPr/>
              </a:pPr>
              <a:t>‹#›</a:t>
            </a:fld>
            <a:endParaRPr lang="en-US" dirty="0"/>
          </a:p>
        </p:txBody>
      </p:sp>
    </p:spTree>
    <p:extLst>
      <p:ext uri="{BB962C8B-B14F-4D97-AF65-F5344CB8AC3E}">
        <p14:creationId xmlns:p14="http://schemas.microsoft.com/office/powerpoint/2010/main" val="23835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963" y="301625"/>
            <a:ext cx="3038475" cy="12858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611563" y="301625"/>
            <a:ext cx="5162550"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1963" y="1587500"/>
            <a:ext cx="3038475"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728B1B-A618-4449-814C-2725E3D82982}" type="slidenum">
              <a:rPr lang="en-US"/>
              <a:pPr>
                <a:defRPr/>
              </a:pPr>
              <a:t>‹#›</a:t>
            </a:fld>
            <a:endParaRPr lang="en-US" dirty="0"/>
          </a:p>
        </p:txBody>
      </p:sp>
    </p:spTree>
    <p:extLst>
      <p:ext uri="{BB962C8B-B14F-4D97-AF65-F5344CB8AC3E}">
        <p14:creationId xmlns:p14="http://schemas.microsoft.com/office/powerpoint/2010/main" val="18343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9750" y="5313363"/>
            <a:ext cx="5541963" cy="62706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09750" y="677863"/>
            <a:ext cx="5541963"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09750" y="5940425"/>
            <a:ext cx="5541963"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DD9BF28-9F3A-4B85-BD94-2F9CC41720B2}" type="slidenum">
              <a:rPr lang="en-US"/>
              <a:pPr>
                <a:defRPr/>
              </a:pPr>
              <a:t>‹#›</a:t>
            </a:fld>
            <a:endParaRPr lang="en-US" dirty="0"/>
          </a:p>
        </p:txBody>
      </p:sp>
    </p:spTree>
    <p:extLst>
      <p:ext uri="{BB962C8B-B14F-4D97-AF65-F5344CB8AC3E}">
        <p14:creationId xmlns:p14="http://schemas.microsoft.com/office/powerpoint/2010/main" val="271982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93738" y="673100"/>
            <a:ext cx="78486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76" tIns="46488" rIns="92976" bIns="4648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93738" y="2192338"/>
            <a:ext cx="7848600" cy="455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76" tIns="46488" rIns="92976" bIns="4648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3738" y="6916738"/>
            <a:ext cx="1924050" cy="504825"/>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55950" y="6916738"/>
            <a:ext cx="2924175" cy="504825"/>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6618288" y="6916738"/>
            <a:ext cx="1924050" cy="504825"/>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lvl1pPr algn="r">
              <a:defRPr sz="1400">
                <a:latin typeface="Times New Roman" pitchFamily="18" charset="0"/>
              </a:defRPr>
            </a:lvl1pPr>
          </a:lstStyle>
          <a:p>
            <a:pPr>
              <a:defRPr/>
            </a:pPr>
            <a:fld id="{D283DA83-C5D2-481B-A23F-2AE3E548C19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30275" rtl="0" eaLnBrk="0" fontAlgn="base" hangingPunct="0">
        <a:spcBef>
          <a:spcPct val="0"/>
        </a:spcBef>
        <a:spcAft>
          <a:spcPct val="0"/>
        </a:spcAft>
        <a:defRPr sz="4500">
          <a:solidFill>
            <a:schemeClr val="tx2"/>
          </a:solidFill>
          <a:latin typeface="+mj-lt"/>
          <a:ea typeface="+mj-ea"/>
          <a:cs typeface="+mj-cs"/>
        </a:defRPr>
      </a:lvl1pPr>
      <a:lvl2pPr algn="ctr" defTabSz="930275" rtl="0" eaLnBrk="0" fontAlgn="base" hangingPunct="0">
        <a:spcBef>
          <a:spcPct val="0"/>
        </a:spcBef>
        <a:spcAft>
          <a:spcPct val="0"/>
        </a:spcAft>
        <a:defRPr sz="4500">
          <a:solidFill>
            <a:schemeClr val="tx2"/>
          </a:solidFill>
          <a:latin typeface="Times New Roman" pitchFamily="18" charset="0"/>
        </a:defRPr>
      </a:lvl2pPr>
      <a:lvl3pPr algn="ctr" defTabSz="930275" rtl="0" eaLnBrk="0" fontAlgn="base" hangingPunct="0">
        <a:spcBef>
          <a:spcPct val="0"/>
        </a:spcBef>
        <a:spcAft>
          <a:spcPct val="0"/>
        </a:spcAft>
        <a:defRPr sz="4500">
          <a:solidFill>
            <a:schemeClr val="tx2"/>
          </a:solidFill>
          <a:latin typeface="Times New Roman" pitchFamily="18" charset="0"/>
        </a:defRPr>
      </a:lvl3pPr>
      <a:lvl4pPr algn="ctr" defTabSz="930275" rtl="0" eaLnBrk="0" fontAlgn="base" hangingPunct="0">
        <a:spcBef>
          <a:spcPct val="0"/>
        </a:spcBef>
        <a:spcAft>
          <a:spcPct val="0"/>
        </a:spcAft>
        <a:defRPr sz="4500">
          <a:solidFill>
            <a:schemeClr val="tx2"/>
          </a:solidFill>
          <a:latin typeface="Times New Roman" pitchFamily="18" charset="0"/>
        </a:defRPr>
      </a:lvl4pPr>
      <a:lvl5pPr algn="ctr" defTabSz="930275" rtl="0" eaLnBrk="0" fontAlgn="base" hangingPunct="0">
        <a:spcBef>
          <a:spcPct val="0"/>
        </a:spcBef>
        <a:spcAft>
          <a:spcPct val="0"/>
        </a:spcAft>
        <a:defRPr sz="4500">
          <a:solidFill>
            <a:schemeClr val="tx2"/>
          </a:solidFill>
          <a:latin typeface="Times New Roman" pitchFamily="18" charset="0"/>
        </a:defRPr>
      </a:lvl5pPr>
      <a:lvl6pPr marL="457200" algn="ctr" defTabSz="930275" rtl="0" eaLnBrk="0" fontAlgn="base" hangingPunct="0">
        <a:spcBef>
          <a:spcPct val="0"/>
        </a:spcBef>
        <a:spcAft>
          <a:spcPct val="0"/>
        </a:spcAft>
        <a:defRPr sz="4500">
          <a:solidFill>
            <a:schemeClr val="tx2"/>
          </a:solidFill>
          <a:latin typeface="Times New Roman" pitchFamily="18" charset="0"/>
        </a:defRPr>
      </a:lvl6pPr>
      <a:lvl7pPr marL="914400" algn="ctr" defTabSz="930275" rtl="0" eaLnBrk="0" fontAlgn="base" hangingPunct="0">
        <a:spcBef>
          <a:spcPct val="0"/>
        </a:spcBef>
        <a:spcAft>
          <a:spcPct val="0"/>
        </a:spcAft>
        <a:defRPr sz="4500">
          <a:solidFill>
            <a:schemeClr val="tx2"/>
          </a:solidFill>
          <a:latin typeface="Times New Roman" pitchFamily="18" charset="0"/>
        </a:defRPr>
      </a:lvl7pPr>
      <a:lvl8pPr marL="1371600" algn="ctr" defTabSz="930275" rtl="0" eaLnBrk="0" fontAlgn="base" hangingPunct="0">
        <a:spcBef>
          <a:spcPct val="0"/>
        </a:spcBef>
        <a:spcAft>
          <a:spcPct val="0"/>
        </a:spcAft>
        <a:defRPr sz="4500">
          <a:solidFill>
            <a:schemeClr val="tx2"/>
          </a:solidFill>
          <a:latin typeface="Times New Roman" pitchFamily="18" charset="0"/>
        </a:defRPr>
      </a:lvl8pPr>
      <a:lvl9pPr marL="1828800" algn="ctr" defTabSz="930275" rtl="0" eaLnBrk="0" fontAlgn="base" hangingPunct="0">
        <a:spcBef>
          <a:spcPct val="0"/>
        </a:spcBef>
        <a:spcAft>
          <a:spcPct val="0"/>
        </a:spcAft>
        <a:defRPr sz="4500">
          <a:solidFill>
            <a:schemeClr val="tx2"/>
          </a:solidFill>
          <a:latin typeface="Times New Roman" pitchFamily="18" charset="0"/>
        </a:defRPr>
      </a:lvl9pPr>
    </p:titleStyle>
    <p:bodyStyle>
      <a:lvl1pPr marL="349250" indent="-349250" algn="l" defTabSz="930275" rtl="0" eaLnBrk="0" fontAlgn="base" hangingPunct="0">
        <a:spcBef>
          <a:spcPct val="20000"/>
        </a:spcBef>
        <a:spcAft>
          <a:spcPct val="0"/>
        </a:spcAft>
        <a:buChar char="•"/>
        <a:defRPr sz="3300">
          <a:solidFill>
            <a:schemeClr val="tx1"/>
          </a:solidFill>
          <a:latin typeface="+mn-lt"/>
          <a:ea typeface="+mn-ea"/>
          <a:cs typeface="+mn-cs"/>
        </a:defRPr>
      </a:lvl1pPr>
      <a:lvl2pPr marL="755650" indent="-290513" algn="l" defTabSz="930275" rtl="0" eaLnBrk="0" fontAlgn="base" hangingPunct="0">
        <a:spcBef>
          <a:spcPct val="20000"/>
        </a:spcBef>
        <a:spcAft>
          <a:spcPct val="0"/>
        </a:spcAft>
        <a:buChar char="–"/>
        <a:defRPr sz="2800">
          <a:solidFill>
            <a:schemeClr val="tx1"/>
          </a:solidFill>
          <a:latin typeface="+mn-lt"/>
        </a:defRPr>
      </a:lvl2pPr>
      <a:lvl3pPr marL="1162050" indent="-231775" algn="l" defTabSz="930275" rtl="0" eaLnBrk="0" fontAlgn="base" hangingPunct="0">
        <a:spcBef>
          <a:spcPct val="20000"/>
        </a:spcBef>
        <a:spcAft>
          <a:spcPct val="0"/>
        </a:spcAft>
        <a:buChar char="•"/>
        <a:defRPr sz="2400">
          <a:solidFill>
            <a:schemeClr val="tx1"/>
          </a:solidFill>
          <a:latin typeface="+mn-lt"/>
        </a:defRPr>
      </a:lvl3pPr>
      <a:lvl4pPr marL="1627188" indent="-231775" algn="l" defTabSz="930275" rtl="0" eaLnBrk="0" fontAlgn="base" hangingPunct="0">
        <a:spcBef>
          <a:spcPct val="20000"/>
        </a:spcBef>
        <a:spcAft>
          <a:spcPct val="0"/>
        </a:spcAft>
        <a:buChar char="–"/>
        <a:defRPr sz="2000">
          <a:solidFill>
            <a:schemeClr val="tx1"/>
          </a:solidFill>
          <a:latin typeface="+mn-lt"/>
        </a:defRPr>
      </a:lvl4pPr>
      <a:lvl5pPr marL="2092325" indent="-233363" algn="l" defTabSz="930275" rtl="0" eaLnBrk="0" fontAlgn="base" hangingPunct="0">
        <a:spcBef>
          <a:spcPct val="20000"/>
        </a:spcBef>
        <a:spcAft>
          <a:spcPct val="0"/>
        </a:spcAft>
        <a:buChar char="»"/>
        <a:defRPr sz="2000">
          <a:solidFill>
            <a:schemeClr val="tx1"/>
          </a:solidFill>
          <a:latin typeface="+mn-lt"/>
        </a:defRPr>
      </a:lvl5pPr>
      <a:lvl6pPr marL="2549525" indent="-233363" algn="l" defTabSz="930275" rtl="0" eaLnBrk="0" fontAlgn="base" hangingPunct="0">
        <a:spcBef>
          <a:spcPct val="20000"/>
        </a:spcBef>
        <a:spcAft>
          <a:spcPct val="0"/>
        </a:spcAft>
        <a:buChar char="»"/>
        <a:defRPr sz="2000">
          <a:solidFill>
            <a:schemeClr val="tx1"/>
          </a:solidFill>
          <a:latin typeface="+mn-lt"/>
        </a:defRPr>
      </a:lvl6pPr>
      <a:lvl7pPr marL="3006725" indent="-233363" algn="l" defTabSz="930275" rtl="0" eaLnBrk="0" fontAlgn="base" hangingPunct="0">
        <a:spcBef>
          <a:spcPct val="20000"/>
        </a:spcBef>
        <a:spcAft>
          <a:spcPct val="0"/>
        </a:spcAft>
        <a:buChar char="»"/>
        <a:defRPr sz="2000">
          <a:solidFill>
            <a:schemeClr val="tx1"/>
          </a:solidFill>
          <a:latin typeface="+mn-lt"/>
        </a:defRPr>
      </a:lvl7pPr>
      <a:lvl8pPr marL="3463925" indent="-233363" algn="l" defTabSz="930275" rtl="0" eaLnBrk="0" fontAlgn="base" hangingPunct="0">
        <a:spcBef>
          <a:spcPct val="20000"/>
        </a:spcBef>
        <a:spcAft>
          <a:spcPct val="0"/>
        </a:spcAft>
        <a:buChar char="»"/>
        <a:defRPr sz="2000">
          <a:solidFill>
            <a:schemeClr val="tx1"/>
          </a:solidFill>
          <a:latin typeface="+mn-lt"/>
        </a:defRPr>
      </a:lvl8pPr>
      <a:lvl9pPr marL="3921125" indent="-233363" algn="l" defTabSz="930275"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zah.org/entertainment-committ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50000"/>
            <a:alpha val="70000"/>
          </a:schemeClr>
        </a:solidFill>
        <a:effectLst/>
      </p:bgPr>
    </p:bg>
    <p:spTree>
      <p:nvGrpSpPr>
        <p:cNvPr id="1" name=""/>
        <p:cNvGrpSpPr/>
        <p:nvPr/>
      </p:nvGrpSpPr>
      <p:grpSpPr>
        <a:xfrm>
          <a:off x="0" y="0"/>
          <a:ext cx="0" cy="0"/>
          <a:chOff x="0" y="0"/>
          <a:chExt cx="0" cy="0"/>
        </a:xfrm>
      </p:grpSpPr>
      <p:pic>
        <p:nvPicPr>
          <p:cNvPr id="1036" name="Picture 12" descr="Image result for d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8" y="-14802"/>
            <a:ext cx="9236075" cy="7636247"/>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4"/>
          <p:cNvSpPr txBox="1">
            <a:spLocks noChangeArrowheads="1"/>
          </p:cNvSpPr>
          <p:nvPr/>
        </p:nvSpPr>
        <p:spPr bwMode="auto">
          <a:xfrm>
            <a:off x="122237" y="6205217"/>
            <a:ext cx="8915400" cy="1171102"/>
          </a:xfrm>
          <a:prstGeom prst="rect">
            <a:avLst/>
          </a:prstGeom>
          <a:solidFill>
            <a:schemeClr val="accent2">
              <a:lumMod val="50000"/>
              <a:alpha val="90000"/>
            </a:schemeClr>
          </a:solidFill>
          <a:ln>
            <a:noFill/>
          </a:ln>
          <a:effectLst/>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just"/>
            <a:r>
              <a:rPr lang="en-US" sz="1000" dirty="0">
                <a:solidFill>
                  <a:schemeClr val="bg1"/>
                </a:solidFill>
                <a:latin typeface="Stag Sans Semibold"/>
              </a:rPr>
              <a:t>** Membership rate applies</a:t>
            </a:r>
            <a:r>
              <a:rPr lang="en-US" sz="1000" b="1" dirty="0">
                <a:solidFill>
                  <a:srgbClr val="FFFF00"/>
                </a:solidFill>
                <a:latin typeface="Stag Sans Semibold"/>
              </a:rPr>
              <a:t> if 2022 membership have been paid</a:t>
            </a:r>
            <a:r>
              <a:rPr lang="en-US" sz="1000" dirty="0">
                <a:solidFill>
                  <a:schemeClr val="bg1"/>
                </a:solidFill>
                <a:latin typeface="Stag Sans Semibold"/>
              </a:rPr>
              <a:t>. Kids over 18 years must have separate membership from their parents</a:t>
            </a:r>
          </a:p>
          <a:p>
            <a:pPr algn="just"/>
            <a:r>
              <a:rPr lang="en-US" sz="1000" dirty="0">
                <a:solidFill>
                  <a:schemeClr val="bg1"/>
                </a:solidFill>
                <a:latin typeface="Stag Sans Semibold"/>
              </a:rPr>
              <a:t>- Member rates apply to out-of-town house-guests of members (if online RSVP, online payment, and check (if applicable) </a:t>
            </a:r>
            <a:r>
              <a:rPr lang="en-US" sz="1000" b="1" dirty="0">
                <a:solidFill>
                  <a:srgbClr val="FFFF00"/>
                </a:solidFill>
                <a:latin typeface="Stag Sans Semibold"/>
              </a:rPr>
              <a:t>is received by 3/20/22)</a:t>
            </a:r>
          </a:p>
          <a:p>
            <a:pPr algn="just"/>
            <a:r>
              <a:rPr lang="en-US" sz="1000" dirty="0">
                <a:solidFill>
                  <a:schemeClr val="bg1"/>
                </a:solidFill>
                <a:latin typeface="Stag Sans Semibold"/>
              </a:rPr>
              <a:t>- Our goal remains to keep these functions as affordable as possible so you as a ZAH member can attend and enjoy. However if you feel that you are unable to attend solely due to the cost please let us know. We have donations in place to subsidize your cost and we will guarantee confidentiality. Financial ups and downs are a part of most families life cycles. In a way, they are a blessing because they allow innovation, dedication and hard work to take root in oneself. Please use this facility and in better economic times, there will be plenty of opportunities to remember and help your own community members and your own association a thousand times over. </a:t>
            </a:r>
          </a:p>
          <a:p>
            <a:pPr algn="just"/>
            <a:r>
              <a:rPr lang="en-US" sz="1000" dirty="0">
                <a:solidFill>
                  <a:schemeClr val="bg1"/>
                </a:solidFill>
                <a:latin typeface="Stag Sans Semibold"/>
              </a:rPr>
              <a:t>Please note this is only available to current ZAH Members in good standing.</a:t>
            </a:r>
          </a:p>
        </p:txBody>
      </p:sp>
      <p:sp>
        <p:nvSpPr>
          <p:cNvPr id="2051" name="Text Box 4"/>
          <p:cNvSpPr txBox="1">
            <a:spLocks noChangeArrowheads="1"/>
          </p:cNvSpPr>
          <p:nvPr/>
        </p:nvSpPr>
        <p:spPr bwMode="auto">
          <a:xfrm>
            <a:off x="1839515" y="899319"/>
            <a:ext cx="5545567" cy="370883"/>
          </a:xfrm>
          <a:prstGeom prst="rect">
            <a:avLst/>
          </a:prstGeom>
          <a:solidFill>
            <a:schemeClr val="tx1">
              <a:alpha val="62000"/>
            </a:schemeClr>
          </a:solidFill>
          <a:ln>
            <a:noFill/>
          </a:ln>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1800" b="1" dirty="0">
                <a:solidFill>
                  <a:srgbClr val="FFFF00"/>
                </a:solidFill>
                <a:latin typeface="Biondi" pitchFamily="2" charset="0"/>
              </a:rPr>
              <a:t>ZAH Center Doors Open at 7:30 p.m.</a:t>
            </a:r>
          </a:p>
        </p:txBody>
      </p:sp>
      <p:sp>
        <p:nvSpPr>
          <p:cNvPr id="2063" name="Text Box 4"/>
          <p:cNvSpPr txBox="1">
            <a:spLocks noChangeArrowheads="1"/>
          </p:cNvSpPr>
          <p:nvPr/>
        </p:nvSpPr>
        <p:spPr bwMode="auto">
          <a:xfrm>
            <a:off x="1323862" y="497658"/>
            <a:ext cx="6588350" cy="401661"/>
          </a:xfrm>
          <a:prstGeom prst="rect">
            <a:avLst/>
          </a:prstGeom>
          <a:solidFill>
            <a:schemeClr val="tx1">
              <a:alpha val="58000"/>
            </a:schemeClr>
          </a:solidFill>
          <a:ln>
            <a:noFill/>
          </a:ln>
        </p:spPr>
        <p:txBody>
          <a:bodyPr wrap="square" lIns="92976" tIns="46488" rIns="92976" bIns="46488" anchor="ctr">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b="1" dirty="0">
                <a:solidFill>
                  <a:schemeClr val="bg1">
                    <a:lumMod val="85000"/>
                  </a:schemeClr>
                </a:solidFill>
                <a:latin typeface="Biondi" pitchFamily="2" charset="0"/>
              </a:rPr>
              <a:t>SATURDAY MARCH 26, 2022 at ZAH CENTER</a:t>
            </a:r>
          </a:p>
        </p:txBody>
      </p:sp>
      <p:sp>
        <p:nvSpPr>
          <p:cNvPr id="16" name="Text Box 4"/>
          <p:cNvSpPr txBox="1">
            <a:spLocks noChangeArrowheads="1"/>
          </p:cNvSpPr>
          <p:nvPr/>
        </p:nvSpPr>
        <p:spPr bwMode="auto">
          <a:xfrm>
            <a:off x="314502" y="3718719"/>
            <a:ext cx="4074935" cy="1263435"/>
          </a:xfrm>
          <a:prstGeom prst="rect">
            <a:avLst/>
          </a:prstGeom>
          <a:solidFill>
            <a:srgbClr val="336600">
              <a:alpha val="92000"/>
            </a:srgbClr>
          </a:solidFill>
          <a:ln>
            <a:noFill/>
          </a:ln>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r>
              <a:rPr lang="en-US" sz="1400" b="1" u="sng" dirty="0">
                <a:solidFill>
                  <a:srgbClr val="FFFF00"/>
                </a:solidFill>
                <a:latin typeface="Stag Sans Semibold" pitchFamily="34" charset="0"/>
              </a:rPr>
              <a:t>RATES: (Under 3 yrs. Gratis) RSVP Deadline </a:t>
            </a:r>
            <a:r>
              <a:rPr lang="en-US" sz="1400" b="1" u="sng" dirty="0">
                <a:solidFill>
                  <a:schemeClr val="bg1"/>
                </a:solidFill>
                <a:latin typeface="Stag Sans Semibold" pitchFamily="34" charset="0"/>
              </a:rPr>
              <a:t>3/20/22</a:t>
            </a:r>
          </a:p>
          <a:p>
            <a:endParaRPr lang="en-US" sz="600" b="1" dirty="0">
              <a:solidFill>
                <a:srgbClr val="FFFF00"/>
              </a:solidFill>
              <a:latin typeface="Stag Sans Semibold" pitchFamily="34" charset="0"/>
            </a:endParaRPr>
          </a:p>
          <a:p>
            <a:r>
              <a:rPr lang="en-US" sz="1400" b="1" dirty="0">
                <a:solidFill>
                  <a:srgbClr val="FFFF00"/>
                </a:solidFill>
                <a:latin typeface="Stag Sans Semibold" pitchFamily="34" charset="0"/>
              </a:rPr>
              <a:t>ZAH Member : 11 years and up - </a:t>
            </a:r>
            <a:r>
              <a:rPr lang="en-US" sz="1400" b="1" dirty="0">
                <a:solidFill>
                  <a:schemeClr val="bg1"/>
                </a:solidFill>
                <a:latin typeface="Stag Sans Semibold" pitchFamily="34" charset="0"/>
              </a:rPr>
              <a:t>$40**</a:t>
            </a:r>
          </a:p>
          <a:p>
            <a:r>
              <a:rPr lang="en-US" sz="1400" b="1" dirty="0">
                <a:solidFill>
                  <a:srgbClr val="FFFF00"/>
                </a:solidFill>
                <a:latin typeface="Stag Sans Semibold" pitchFamily="34" charset="0"/>
              </a:rPr>
              <a:t>ZAH Non-Member  : 11 years and up - </a:t>
            </a:r>
            <a:r>
              <a:rPr lang="en-US" sz="1400" b="1" dirty="0">
                <a:solidFill>
                  <a:schemeClr val="bg1"/>
                </a:solidFill>
                <a:latin typeface="Stag Sans Semibold" pitchFamily="34" charset="0"/>
              </a:rPr>
              <a:t>$55</a:t>
            </a:r>
          </a:p>
          <a:p>
            <a:r>
              <a:rPr lang="en-US" sz="1400" b="1" dirty="0">
                <a:solidFill>
                  <a:srgbClr val="FFFF00"/>
                </a:solidFill>
                <a:latin typeface="Stag Sans Semibold" pitchFamily="34" charset="0"/>
              </a:rPr>
              <a:t>Member Children (KG – 5</a:t>
            </a:r>
            <a:r>
              <a:rPr lang="en-US" sz="1400" b="1" baseline="30000" dirty="0">
                <a:solidFill>
                  <a:srgbClr val="FFFF00"/>
                </a:solidFill>
                <a:latin typeface="Stag Sans Semibold" pitchFamily="34" charset="0"/>
              </a:rPr>
              <a:t>th</a:t>
            </a:r>
            <a:r>
              <a:rPr lang="en-US" sz="1400" b="1" dirty="0">
                <a:solidFill>
                  <a:srgbClr val="FFFF00"/>
                </a:solidFill>
                <a:latin typeface="Stag Sans Semibold" pitchFamily="34" charset="0"/>
              </a:rPr>
              <a:t> grade) : </a:t>
            </a:r>
            <a:r>
              <a:rPr lang="en-US" sz="1400" b="1" dirty="0">
                <a:solidFill>
                  <a:schemeClr val="bg1"/>
                </a:solidFill>
                <a:latin typeface="Stag Sans Semibold" pitchFamily="34" charset="0"/>
              </a:rPr>
              <a:t>20**</a:t>
            </a:r>
          </a:p>
          <a:p>
            <a:r>
              <a:rPr lang="en-US" sz="1400" b="1" dirty="0">
                <a:solidFill>
                  <a:srgbClr val="FFFF00"/>
                </a:solidFill>
                <a:latin typeface="Stag Sans Semibold" pitchFamily="34" charset="0"/>
              </a:rPr>
              <a:t>Non- Member Children (KG – 5</a:t>
            </a:r>
            <a:r>
              <a:rPr lang="en-US" sz="1400" b="1" baseline="30000" dirty="0">
                <a:solidFill>
                  <a:srgbClr val="FFFF00"/>
                </a:solidFill>
                <a:latin typeface="Stag Sans Semibold" pitchFamily="34" charset="0"/>
              </a:rPr>
              <a:t>th</a:t>
            </a:r>
            <a:r>
              <a:rPr lang="en-US" sz="1400" b="1" dirty="0">
                <a:solidFill>
                  <a:srgbClr val="FFFF00"/>
                </a:solidFill>
                <a:latin typeface="Stag Sans Semibold" pitchFamily="34" charset="0"/>
              </a:rPr>
              <a:t> grade) : </a:t>
            </a:r>
            <a:r>
              <a:rPr lang="en-US" sz="1400" b="1" dirty="0">
                <a:solidFill>
                  <a:schemeClr val="bg1"/>
                </a:solidFill>
                <a:latin typeface="Stag Sans Semibold" pitchFamily="34" charset="0"/>
              </a:rPr>
              <a:t>$25</a:t>
            </a:r>
          </a:p>
        </p:txBody>
      </p:sp>
      <p:sp>
        <p:nvSpPr>
          <p:cNvPr id="17" name="Text Box 4"/>
          <p:cNvSpPr txBox="1">
            <a:spLocks noChangeArrowheads="1"/>
          </p:cNvSpPr>
          <p:nvPr/>
        </p:nvSpPr>
        <p:spPr bwMode="auto">
          <a:xfrm rot="1094414">
            <a:off x="6965717" y="2208726"/>
            <a:ext cx="2155918" cy="740215"/>
          </a:xfrm>
          <a:prstGeom prst="rect">
            <a:avLst/>
          </a:prstGeom>
          <a:solidFill>
            <a:schemeClr val="tx1">
              <a:alpha val="74000"/>
            </a:schemeClr>
          </a:solidFill>
          <a:ln>
            <a:noFill/>
          </a:ln>
        </p:spPr>
        <p:style>
          <a:lnRef idx="1">
            <a:schemeClr val="accent2"/>
          </a:lnRef>
          <a:fillRef idx="3">
            <a:schemeClr val="accent2"/>
          </a:fillRef>
          <a:effectRef idx="2">
            <a:schemeClr val="accent2"/>
          </a:effectRef>
          <a:fontRef idx="minor">
            <a:schemeClr val="lt1"/>
          </a:fontRef>
        </p:style>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1400" b="1" i="1" dirty="0">
                <a:solidFill>
                  <a:schemeClr val="bg1"/>
                </a:solidFill>
                <a:latin typeface="Stag Sans Semibold" pitchFamily="34" charset="0"/>
              </a:rPr>
              <a:t>For questions </a:t>
            </a:r>
          </a:p>
          <a:p>
            <a:pPr algn="ctr"/>
            <a:r>
              <a:rPr lang="en-US" sz="1400" b="1" i="1" dirty="0">
                <a:solidFill>
                  <a:schemeClr val="bg1"/>
                </a:solidFill>
                <a:latin typeface="Stag Sans Semibold" pitchFamily="34" charset="0"/>
              </a:rPr>
              <a:t>please contact:</a:t>
            </a:r>
          </a:p>
          <a:p>
            <a:pPr algn="ctr"/>
            <a:r>
              <a:rPr lang="en-US" sz="1400" b="1" i="1" dirty="0" err="1">
                <a:solidFill>
                  <a:schemeClr val="bg1"/>
                </a:solidFill>
                <a:latin typeface="Stag Sans Semibold" pitchFamily="34" charset="0"/>
              </a:rPr>
              <a:t>Arzin</a:t>
            </a:r>
            <a:r>
              <a:rPr lang="en-US" sz="1400" b="1" i="1" dirty="0">
                <a:solidFill>
                  <a:schemeClr val="bg1"/>
                </a:solidFill>
                <a:latin typeface="Stag Sans Semibold" pitchFamily="34" charset="0"/>
              </a:rPr>
              <a:t> Italia (713) 679-4998</a:t>
            </a:r>
          </a:p>
        </p:txBody>
      </p:sp>
      <p:sp>
        <p:nvSpPr>
          <p:cNvPr id="20" name="Text Box 4"/>
          <p:cNvSpPr txBox="1">
            <a:spLocks noChangeArrowheads="1"/>
          </p:cNvSpPr>
          <p:nvPr/>
        </p:nvSpPr>
        <p:spPr bwMode="auto">
          <a:xfrm>
            <a:off x="4770437" y="3725621"/>
            <a:ext cx="4176531" cy="2279098"/>
          </a:xfrm>
          <a:prstGeom prst="rect">
            <a:avLst/>
          </a:prstGeom>
          <a:solidFill>
            <a:srgbClr val="0070C0">
              <a:alpha val="94000"/>
            </a:srgbClr>
          </a:solidFill>
          <a:ln>
            <a:noFill/>
          </a:ln>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r>
              <a:rPr lang="en-US" sz="1400" b="1" u="sng" dirty="0">
                <a:solidFill>
                  <a:srgbClr val="FFFF00"/>
                </a:solidFill>
                <a:latin typeface="Stag Sans Semibold" pitchFamily="34" charset="0"/>
              </a:rPr>
              <a:t>If paying by check, your check must be received by </a:t>
            </a:r>
            <a:r>
              <a:rPr lang="en-US" sz="1400" b="1" u="sng" dirty="0">
                <a:solidFill>
                  <a:schemeClr val="bg1"/>
                </a:solidFill>
                <a:latin typeface="Stag Sans Semibold" pitchFamily="34" charset="0"/>
              </a:rPr>
              <a:t>3/20/22</a:t>
            </a:r>
            <a:r>
              <a:rPr lang="en-US" sz="1400" b="1" u="sng" dirty="0">
                <a:solidFill>
                  <a:srgbClr val="FFFF00"/>
                </a:solidFill>
                <a:latin typeface="Stag Sans Semibold" pitchFamily="34" charset="0"/>
              </a:rPr>
              <a:t>, at</a:t>
            </a:r>
            <a:r>
              <a:rPr lang="en-US" sz="1400" b="1" dirty="0">
                <a:solidFill>
                  <a:srgbClr val="FFFF00"/>
                </a:solidFill>
                <a:latin typeface="Stag Sans Semibold" pitchFamily="34" charset="0"/>
              </a:rPr>
              <a:t>:</a:t>
            </a:r>
          </a:p>
          <a:p>
            <a:endParaRPr lang="en-US" sz="500" b="1" dirty="0">
              <a:solidFill>
                <a:srgbClr val="FFFF00"/>
              </a:solidFill>
              <a:latin typeface="Stag Sans Semibold" pitchFamily="34" charset="0"/>
            </a:endParaRPr>
          </a:p>
          <a:p>
            <a:r>
              <a:rPr lang="en-US" sz="1400" b="1" dirty="0">
                <a:solidFill>
                  <a:srgbClr val="FFFF00"/>
                </a:solidFill>
                <a:latin typeface="Stag Sans Semibold" pitchFamily="34" charset="0"/>
              </a:rPr>
              <a:t>ZAH   </a:t>
            </a:r>
          </a:p>
          <a:p>
            <a:r>
              <a:rPr lang="en-US" sz="1400" b="1" dirty="0">
                <a:solidFill>
                  <a:srgbClr val="FFFF00"/>
                </a:solidFill>
                <a:latin typeface="Stag Sans Semibold" pitchFamily="34" charset="0"/>
              </a:rPr>
              <a:t>Attn: </a:t>
            </a:r>
            <a:r>
              <a:rPr lang="en-US" sz="1400" b="1" dirty="0" err="1">
                <a:solidFill>
                  <a:schemeClr val="bg1"/>
                </a:solidFill>
                <a:latin typeface="Stag Sans Semibold" pitchFamily="34" charset="0"/>
              </a:rPr>
              <a:t>NoRouz</a:t>
            </a:r>
            <a:r>
              <a:rPr lang="en-US" sz="1400" b="1" dirty="0">
                <a:solidFill>
                  <a:schemeClr val="bg1"/>
                </a:solidFill>
                <a:latin typeface="Stag Sans Semibold" pitchFamily="34" charset="0"/>
              </a:rPr>
              <a:t> 2022</a:t>
            </a:r>
            <a:endParaRPr lang="en-US" sz="1400" b="1" dirty="0">
              <a:solidFill>
                <a:srgbClr val="FFFF00"/>
              </a:solidFill>
              <a:latin typeface="Stag Sans Semibold" pitchFamily="34" charset="0"/>
            </a:endParaRPr>
          </a:p>
          <a:p>
            <a:r>
              <a:rPr lang="en-US" sz="1400" b="1" dirty="0">
                <a:solidFill>
                  <a:srgbClr val="FFFF00"/>
                </a:solidFill>
                <a:latin typeface="Stag Sans Semibold" pitchFamily="34" charset="0"/>
              </a:rPr>
              <a:t>8787 West Airport Blvd</a:t>
            </a:r>
          </a:p>
          <a:p>
            <a:r>
              <a:rPr lang="en-US" sz="1400" b="1" dirty="0">
                <a:solidFill>
                  <a:srgbClr val="FFFF00"/>
                </a:solidFill>
                <a:latin typeface="Stag Sans Semibold" pitchFamily="34" charset="0"/>
              </a:rPr>
              <a:t>Houston, Texas 77071</a:t>
            </a:r>
          </a:p>
          <a:p>
            <a:endParaRPr lang="en-US" sz="500" b="1" dirty="0">
              <a:solidFill>
                <a:srgbClr val="FFFF00"/>
              </a:solidFill>
              <a:latin typeface="Stag Sans Semibold" pitchFamily="34" charset="0"/>
            </a:endParaRPr>
          </a:p>
          <a:p>
            <a:r>
              <a:rPr lang="en-US" sz="1200" b="1" dirty="0">
                <a:solidFill>
                  <a:srgbClr val="FFFF00"/>
                </a:solidFill>
                <a:latin typeface="Stag Sans Semibold" pitchFamily="34" charset="0"/>
              </a:rPr>
              <a:t>PLEASE WRITE (IN THE MEMO FIELD):</a:t>
            </a:r>
          </a:p>
          <a:p>
            <a:r>
              <a:rPr lang="en-US" sz="1200" b="1" dirty="0">
                <a:solidFill>
                  <a:srgbClr val="FFFF00"/>
                </a:solidFill>
                <a:latin typeface="Stag Sans Semibold" pitchFamily="34" charset="0"/>
              </a:rPr>
              <a:t>- No. of ZAH members/non-members (11 yrs and up) </a:t>
            </a:r>
          </a:p>
          <a:p>
            <a:r>
              <a:rPr lang="en-US" sz="1200" b="1" dirty="0">
                <a:solidFill>
                  <a:srgbClr val="FFFF00"/>
                </a:solidFill>
                <a:latin typeface="Stag Sans Semibold" pitchFamily="34" charset="0"/>
              </a:rPr>
              <a:t>- No. of ZAH member/non-member children (KG – 5</a:t>
            </a:r>
            <a:r>
              <a:rPr lang="en-US" sz="1200" b="1" baseline="30000" dirty="0">
                <a:solidFill>
                  <a:srgbClr val="FFFF00"/>
                </a:solidFill>
                <a:latin typeface="Stag Sans Semibold" pitchFamily="34" charset="0"/>
              </a:rPr>
              <a:t>th</a:t>
            </a:r>
            <a:r>
              <a:rPr lang="en-US" sz="1200" b="1" dirty="0">
                <a:solidFill>
                  <a:srgbClr val="FFFF00"/>
                </a:solidFill>
                <a:latin typeface="Stag Sans Semibold" pitchFamily="34" charset="0"/>
              </a:rPr>
              <a:t> Grade) </a:t>
            </a:r>
          </a:p>
          <a:p>
            <a:r>
              <a:rPr lang="en-US" sz="1200" b="1" dirty="0">
                <a:solidFill>
                  <a:srgbClr val="FFFF00"/>
                </a:solidFill>
                <a:latin typeface="Stag Sans Semibold" pitchFamily="34" charset="0"/>
              </a:rPr>
              <a:t>- Please write </a:t>
            </a:r>
            <a:r>
              <a:rPr lang="en-US" sz="1200" b="1" dirty="0">
                <a:solidFill>
                  <a:schemeClr val="bg1"/>
                </a:solidFill>
                <a:latin typeface="Stag Sans Semibold" pitchFamily="34" charset="0"/>
              </a:rPr>
              <a:t>“</a:t>
            </a:r>
            <a:r>
              <a:rPr lang="en-US" sz="1200" b="1" dirty="0" err="1">
                <a:solidFill>
                  <a:schemeClr val="bg1"/>
                </a:solidFill>
                <a:latin typeface="Stag Sans Semibold" pitchFamily="34" charset="0"/>
              </a:rPr>
              <a:t>NoRouz</a:t>
            </a:r>
            <a:r>
              <a:rPr lang="en-US" sz="1200" b="1" dirty="0">
                <a:solidFill>
                  <a:schemeClr val="bg1"/>
                </a:solidFill>
                <a:latin typeface="Stag Sans Semibold" pitchFamily="34" charset="0"/>
              </a:rPr>
              <a:t> 2022”</a:t>
            </a:r>
            <a:r>
              <a:rPr lang="en-US" sz="1200" b="1" dirty="0">
                <a:solidFill>
                  <a:srgbClr val="FFFF00"/>
                </a:solidFill>
                <a:latin typeface="Stag Sans Semibold" pitchFamily="34" charset="0"/>
              </a:rPr>
              <a:t> on the envelope</a:t>
            </a:r>
          </a:p>
        </p:txBody>
      </p:sp>
      <p:sp>
        <p:nvSpPr>
          <p:cNvPr id="25" name="Text Box 4"/>
          <p:cNvSpPr txBox="1">
            <a:spLocks noChangeArrowheads="1"/>
          </p:cNvSpPr>
          <p:nvPr/>
        </p:nvSpPr>
        <p:spPr bwMode="auto">
          <a:xfrm rot="21031617">
            <a:off x="7232797" y="3109583"/>
            <a:ext cx="962332" cy="370883"/>
          </a:xfrm>
          <a:prstGeom prst="rect">
            <a:avLst/>
          </a:prstGeom>
          <a:solidFill>
            <a:srgbClr val="FFFF00"/>
          </a:solidFill>
          <a:ln/>
        </p:spPr>
        <p:style>
          <a:lnRef idx="0">
            <a:schemeClr val="accent5"/>
          </a:lnRef>
          <a:fillRef idx="3">
            <a:schemeClr val="accent5"/>
          </a:fillRef>
          <a:effectRef idx="3">
            <a:schemeClr val="accent5"/>
          </a:effectRef>
          <a:fontRef idx="minor">
            <a:schemeClr val="lt1"/>
          </a:fontRef>
        </p:style>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1800" b="1" dirty="0">
                <a:solidFill>
                  <a:srgbClr val="FF0000"/>
                </a:solidFill>
                <a:latin typeface="Stag Sans Semibold" pitchFamily="34" charset="0"/>
              </a:rPr>
              <a:t>BYOB</a:t>
            </a:r>
          </a:p>
        </p:txBody>
      </p:sp>
      <p:sp>
        <p:nvSpPr>
          <p:cNvPr id="28" name="Text Box 4"/>
          <p:cNvSpPr txBox="1">
            <a:spLocks noChangeArrowheads="1"/>
          </p:cNvSpPr>
          <p:nvPr/>
        </p:nvSpPr>
        <p:spPr bwMode="auto">
          <a:xfrm>
            <a:off x="6751637" y="7326832"/>
            <a:ext cx="2438400" cy="247772"/>
          </a:xfrm>
          <a:prstGeom prst="rect">
            <a:avLst/>
          </a:prstGeom>
          <a:solidFill>
            <a:srgbClr val="FF0000">
              <a:alpha val="99000"/>
            </a:srgbClr>
          </a:solidFill>
          <a:ln/>
          <a:effectLst>
            <a:outerShdw blurRad="40000" dist="23000" dir="5400000" rotWithShape="0">
              <a:srgbClr val="0000FF">
                <a:alpha val="35000"/>
              </a:srgbClr>
            </a:outerShdw>
          </a:effectLst>
        </p:spPr>
        <p:style>
          <a:lnRef idx="0">
            <a:schemeClr val="accent5"/>
          </a:lnRef>
          <a:fillRef idx="3">
            <a:schemeClr val="accent5"/>
          </a:fillRef>
          <a:effectRef idx="3">
            <a:schemeClr val="accent5"/>
          </a:effectRef>
          <a:fontRef idx="minor">
            <a:schemeClr val="lt1"/>
          </a:fontRef>
        </p:style>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900" b="1" dirty="0">
                <a:solidFill>
                  <a:srgbClr val="FFFF00"/>
                </a:solidFill>
                <a:latin typeface="Stag Sans Semibold" pitchFamily="34" charset="0"/>
              </a:rPr>
              <a:t>Organized by: </a:t>
            </a:r>
            <a:r>
              <a:rPr lang="en-US" sz="900" b="1" dirty="0">
                <a:solidFill>
                  <a:srgbClr val="FFFF00"/>
                </a:solidFill>
                <a:latin typeface="Stag Sans Semibold" pitchFamily="34" charset="0"/>
                <a:hlinkClick r:id="rId4">
                  <a:extLst>
                    <a:ext uri="{A12FA001-AC4F-418D-AE19-62706E023703}">
                      <ahyp:hlinkClr xmlns:ahyp="http://schemas.microsoft.com/office/drawing/2018/hyperlinkcolor" val="tx"/>
                    </a:ext>
                  </a:extLst>
                </a:hlinkClick>
              </a:rPr>
              <a:t> ZAH Entertainment Committee</a:t>
            </a:r>
            <a:endParaRPr lang="en-US" sz="900" b="1" dirty="0">
              <a:solidFill>
                <a:srgbClr val="FFFF00"/>
              </a:solidFill>
              <a:latin typeface="Stag Sans Semibold" pitchFamily="34" charset="0"/>
            </a:endParaRPr>
          </a:p>
          <a:p>
            <a:pPr algn="ctr"/>
            <a:endParaRPr lang="en-US" sz="100" b="1" dirty="0">
              <a:solidFill>
                <a:srgbClr val="FFFF00"/>
              </a:solidFill>
              <a:latin typeface="Stag Sans Semibold" pitchFamily="34" charset="0"/>
            </a:endParaRPr>
          </a:p>
        </p:txBody>
      </p:sp>
      <p:sp>
        <p:nvSpPr>
          <p:cNvPr id="27" name="Text Box 4">
            <a:extLst>
              <a:ext uri="{FF2B5EF4-FFF2-40B4-BE49-F238E27FC236}">
                <a16:creationId xmlns:a16="http://schemas.microsoft.com/office/drawing/2014/main" id="{DFAB1EBB-7375-4E9A-806E-BFDDFA33A145}"/>
              </a:ext>
            </a:extLst>
          </p:cNvPr>
          <p:cNvSpPr txBox="1">
            <a:spLocks noChangeArrowheads="1"/>
          </p:cNvSpPr>
          <p:nvPr/>
        </p:nvSpPr>
        <p:spPr bwMode="auto">
          <a:xfrm rot="20483124">
            <a:off x="12200" y="2397822"/>
            <a:ext cx="2333636" cy="647882"/>
          </a:xfrm>
          <a:prstGeom prst="rect">
            <a:avLst/>
          </a:prstGeom>
          <a:solidFill>
            <a:schemeClr val="accent2">
              <a:lumMod val="50000"/>
              <a:alpha val="88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1800" b="1" i="1" dirty="0">
                <a:solidFill>
                  <a:schemeClr val="bg1"/>
                </a:solidFill>
                <a:latin typeface="Stag Sans Semibold" pitchFamily="34" charset="0"/>
              </a:rPr>
              <a:t>DJ Music</a:t>
            </a:r>
          </a:p>
          <a:p>
            <a:pPr algn="ctr"/>
            <a:r>
              <a:rPr lang="en-US" sz="1800" b="1" i="1" dirty="0">
                <a:solidFill>
                  <a:schemeClr val="bg1"/>
                </a:solidFill>
                <a:latin typeface="Stag Sans Semibold" pitchFamily="34" charset="0"/>
              </a:rPr>
              <a:t>Dance the Night Away</a:t>
            </a:r>
          </a:p>
        </p:txBody>
      </p:sp>
      <p:sp>
        <p:nvSpPr>
          <p:cNvPr id="18" name="Text Box 4">
            <a:extLst>
              <a:ext uri="{FF2B5EF4-FFF2-40B4-BE49-F238E27FC236}">
                <a16:creationId xmlns:a16="http://schemas.microsoft.com/office/drawing/2014/main" id="{85F0491E-1239-4883-9862-8C87843C810B}"/>
              </a:ext>
            </a:extLst>
          </p:cNvPr>
          <p:cNvSpPr txBox="1">
            <a:spLocks noChangeArrowheads="1"/>
          </p:cNvSpPr>
          <p:nvPr/>
        </p:nvSpPr>
        <p:spPr bwMode="auto">
          <a:xfrm>
            <a:off x="1974888" y="3119236"/>
            <a:ext cx="5168963" cy="370883"/>
          </a:xfrm>
          <a:prstGeom prst="rect">
            <a:avLst/>
          </a:prstGeom>
          <a:solidFill>
            <a:schemeClr val="tx1">
              <a:alpha val="64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pPr algn="ctr"/>
            <a:r>
              <a:rPr lang="en-US" sz="1800" b="1" dirty="0">
                <a:solidFill>
                  <a:schemeClr val="bg1"/>
                </a:solidFill>
                <a:latin typeface="Stag Sans Semibold" pitchFamily="34" charset="0"/>
              </a:rPr>
              <a:t>Elaborate Menu Catered From Savoy Restaurant</a:t>
            </a:r>
          </a:p>
        </p:txBody>
      </p:sp>
      <p:sp>
        <p:nvSpPr>
          <p:cNvPr id="29" name="Rectangle 23">
            <a:extLst>
              <a:ext uri="{FF2B5EF4-FFF2-40B4-BE49-F238E27FC236}">
                <a16:creationId xmlns:a16="http://schemas.microsoft.com/office/drawing/2014/main" id="{30B030E0-2120-4250-99D4-0365CE79D645}"/>
              </a:ext>
            </a:extLst>
          </p:cNvPr>
          <p:cNvSpPr>
            <a:spLocks noChangeArrowheads="1"/>
          </p:cNvSpPr>
          <p:nvPr/>
        </p:nvSpPr>
        <p:spPr bwMode="auto">
          <a:xfrm>
            <a:off x="198437" y="-4964"/>
            <a:ext cx="8721867" cy="463216"/>
          </a:xfrm>
          <a:prstGeom prst="rect">
            <a:avLst/>
          </a:prstGeom>
          <a:noFill/>
          <a:ln>
            <a:noFill/>
          </a:ln>
          <a:effectLst/>
        </p:spPr>
        <p:txBody>
          <a:bodyPr wrap="square" lIns="92976" tIns="46488" rIns="92976" bIns="46488">
            <a:spAutoFit/>
          </a:bodyPr>
          <a:lstStyle/>
          <a:p>
            <a:pPr algn="ctr" defTabSz="930275"/>
            <a:r>
              <a:rPr lang="en-US" sz="2400" dirty="0">
                <a:solidFill>
                  <a:schemeClr val="accent1">
                    <a:lumMod val="40000"/>
                    <a:lumOff val="60000"/>
                  </a:schemeClr>
                </a:solidFill>
                <a:latin typeface="Arial Rounded MT Bold" panose="020F0704030504030204" pitchFamily="34" charset="0"/>
              </a:rPr>
              <a:t>ZAH </a:t>
            </a:r>
            <a:r>
              <a:rPr lang="en-US" sz="2400" dirty="0" err="1">
                <a:solidFill>
                  <a:schemeClr val="accent1">
                    <a:lumMod val="40000"/>
                    <a:lumOff val="60000"/>
                  </a:schemeClr>
                </a:solidFill>
                <a:latin typeface="Arial Rounded MT Bold" panose="020F0704030504030204" pitchFamily="34" charset="0"/>
              </a:rPr>
              <a:t>NoRouz</a:t>
            </a:r>
            <a:r>
              <a:rPr lang="en-US" sz="2400" dirty="0">
                <a:solidFill>
                  <a:schemeClr val="accent1">
                    <a:lumMod val="40000"/>
                    <a:lumOff val="60000"/>
                  </a:schemeClr>
                </a:solidFill>
                <a:latin typeface="Arial Rounded MT Bold" panose="020F0704030504030204" pitchFamily="34" charset="0"/>
              </a:rPr>
              <a:t> Celebration</a:t>
            </a:r>
          </a:p>
        </p:txBody>
      </p:sp>
      <p:sp>
        <p:nvSpPr>
          <p:cNvPr id="30" name="Text Box 4">
            <a:extLst>
              <a:ext uri="{FF2B5EF4-FFF2-40B4-BE49-F238E27FC236}">
                <a16:creationId xmlns:a16="http://schemas.microsoft.com/office/drawing/2014/main" id="{9D53DA2E-C6C5-411D-877C-2DE702DFA292}"/>
              </a:ext>
            </a:extLst>
          </p:cNvPr>
          <p:cNvSpPr txBox="1">
            <a:spLocks noChangeArrowheads="1"/>
          </p:cNvSpPr>
          <p:nvPr/>
        </p:nvSpPr>
        <p:spPr bwMode="auto">
          <a:xfrm>
            <a:off x="2621155" y="2216504"/>
            <a:ext cx="3993763" cy="740215"/>
          </a:xfrm>
          <a:prstGeom prst="rect">
            <a:avLst/>
          </a:prstGeom>
          <a:solidFill>
            <a:schemeClr val="bg1"/>
          </a:solidFill>
          <a:ln>
            <a:noFill/>
          </a:ln>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r>
              <a:rPr lang="en-US" sz="1400" b="1" dirty="0">
                <a:solidFill>
                  <a:srgbClr val="0000FF"/>
                </a:solidFill>
                <a:latin typeface="Stag Sans Semibold" pitchFamily="34" charset="0"/>
              </a:rPr>
              <a:t>There will be no boxed meals to go. Only guests present will have meals served. Left overs (if any) will be sold once all guests have eaten. Thank you.</a:t>
            </a:r>
          </a:p>
        </p:txBody>
      </p:sp>
      <p:pic>
        <p:nvPicPr>
          <p:cNvPr id="31" name="Picture 2" descr="http://t1.gstatic.com/images?q=tbn:ANd9GcSbJoHXG7iw5wXIq2tIljO9g4K-cqpWixq_C_d6k1KtyyzrU-Tq">
            <a:extLst>
              <a:ext uri="{FF2B5EF4-FFF2-40B4-BE49-F238E27FC236}">
                <a16:creationId xmlns:a16="http://schemas.microsoft.com/office/drawing/2014/main" id="{F202C07A-C045-4006-8AF0-CBBAAD7EF5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03" y="-14802"/>
            <a:ext cx="1818540" cy="190206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1">
            <a:extLst>
              <a:ext uri="{FF2B5EF4-FFF2-40B4-BE49-F238E27FC236}">
                <a16:creationId xmlns:a16="http://schemas.microsoft.com/office/drawing/2014/main" id="{A5721E24-C571-4FAC-A5FA-149A4C4F0D4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66037" y="-13469"/>
            <a:ext cx="1570038" cy="1933109"/>
          </a:xfrm>
          <a:prstGeom prst="rect">
            <a:avLst/>
          </a:prstGeom>
        </p:spPr>
      </p:pic>
      <p:sp>
        <p:nvSpPr>
          <p:cNvPr id="33" name="Text Box 4">
            <a:extLst>
              <a:ext uri="{FF2B5EF4-FFF2-40B4-BE49-F238E27FC236}">
                <a16:creationId xmlns:a16="http://schemas.microsoft.com/office/drawing/2014/main" id="{194AEC6F-B8BE-47AE-8D1E-C748EBB82586}"/>
              </a:ext>
            </a:extLst>
          </p:cNvPr>
          <p:cNvSpPr txBox="1">
            <a:spLocks noChangeArrowheads="1"/>
          </p:cNvSpPr>
          <p:nvPr/>
        </p:nvSpPr>
        <p:spPr bwMode="auto">
          <a:xfrm>
            <a:off x="289107" y="5242719"/>
            <a:ext cx="4074935" cy="586326"/>
          </a:xfrm>
          <a:prstGeom prst="rect">
            <a:avLst/>
          </a:prstGeom>
          <a:solidFill>
            <a:srgbClr val="FF0000">
              <a:alpha val="93000"/>
            </a:srgbClr>
          </a:solidFill>
          <a:ln>
            <a:noFill/>
          </a:ln>
        </p:spPr>
        <p:txBody>
          <a:bodyPr wrap="square" lIns="92976" tIns="46488" rIns="92976" bIns="46488">
            <a:spAutoFit/>
          </a:bodyPr>
          <a:lstStyle>
            <a:lvl1pPr defTabSz="930275">
              <a:defRPr sz="2000">
                <a:solidFill>
                  <a:schemeClr val="tx1"/>
                </a:solidFill>
                <a:latin typeface="Bookman Old Style" pitchFamily="18" charset="0"/>
              </a:defRPr>
            </a:lvl1pPr>
            <a:lvl2pPr marL="742950" indent="-285750" defTabSz="930275">
              <a:defRPr sz="2000">
                <a:solidFill>
                  <a:schemeClr val="tx1"/>
                </a:solidFill>
                <a:latin typeface="Bookman Old Style" pitchFamily="18" charset="0"/>
              </a:defRPr>
            </a:lvl2pPr>
            <a:lvl3pPr marL="1143000" indent="-228600" defTabSz="930275">
              <a:defRPr sz="2000">
                <a:solidFill>
                  <a:schemeClr val="tx1"/>
                </a:solidFill>
                <a:latin typeface="Bookman Old Style" pitchFamily="18" charset="0"/>
              </a:defRPr>
            </a:lvl3pPr>
            <a:lvl4pPr marL="1600200" indent="-228600" defTabSz="930275">
              <a:defRPr sz="2000">
                <a:solidFill>
                  <a:schemeClr val="tx1"/>
                </a:solidFill>
                <a:latin typeface="Bookman Old Style" pitchFamily="18" charset="0"/>
              </a:defRPr>
            </a:lvl4pPr>
            <a:lvl5pPr marL="2057400" indent="-228600" defTabSz="930275">
              <a:defRPr sz="2000">
                <a:solidFill>
                  <a:schemeClr val="tx1"/>
                </a:solidFill>
                <a:latin typeface="Bookman Old Style" pitchFamily="18" charset="0"/>
              </a:defRPr>
            </a:lvl5pPr>
            <a:lvl6pPr marL="2514600" indent="-228600" defTabSz="930275" eaLnBrk="0" fontAlgn="base" hangingPunct="0">
              <a:spcBef>
                <a:spcPct val="0"/>
              </a:spcBef>
              <a:spcAft>
                <a:spcPct val="0"/>
              </a:spcAft>
              <a:defRPr sz="2000">
                <a:solidFill>
                  <a:schemeClr val="tx1"/>
                </a:solidFill>
                <a:latin typeface="Bookman Old Style" pitchFamily="18" charset="0"/>
              </a:defRPr>
            </a:lvl6pPr>
            <a:lvl7pPr marL="2971800" indent="-228600" defTabSz="930275" eaLnBrk="0" fontAlgn="base" hangingPunct="0">
              <a:spcBef>
                <a:spcPct val="0"/>
              </a:spcBef>
              <a:spcAft>
                <a:spcPct val="0"/>
              </a:spcAft>
              <a:defRPr sz="2000">
                <a:solidFill>
                  <a:schemeClr val="tx1"/>
                </a:solidFill>
                <a:latin typeface="Bookman Old Style" pitchFamily="18" charset="0"/>
              </a:defRPr>
            </a:lvl7pPr>
            <a:lvl8pPr marL="3429000" indent="-228600" defTabSz="930275" eaLnBrk="0" fontAlgn="base" hangingPunct="0">
              <a:spcBef>
                <a:spcPct val="0"/>
              </a:spcBef>
              <a:spcAft>
                <a:spcPct val="0"/>
              </a:spcAft>
              <a:defRPr sz="2000">
                <a:solidFill>
                  <a:schemeClr val="tx1"/>
                </a:solidFill>
                <a:latin typeface="Bookman Old Style" pitchFamily="18" charset="0"/>
              </a:defRPr>
            </a:lvl8pPr>
            <a:lvl9pPr marL="3886200" indent="-228600" defTabSz="930275" eaLnBrk="0" fontAlgn="base" hangingPunct="0">
              <a:spcBef>
                <a:spcPct val="0"/>
              </a:spcBef>
              <a:spcAft>
                <a:spcPct val="0"/>
              </a:spcAft>
              <a:defRPr sz="2000">
                <a:solidFill>
                  <a:schemeClr val="tx1"/>
                </a:solidFill>
                <a:latin typeface="Bookman Old Style" pitchFamily="18" charset="0"/>
              </a:defRPr>
            </a:lvl9pPr>
          </a:lstStyle>
          <a:p>
            <a:r>
              <a:rPr lang="en-US" sz="1600" b="1" u="sng" dirty="0">
                <a:solidFill>
                  <a:schemeClr val="bg1"/>
                </a:solidFill>
                <a:latin typeface="Stag Sans Semibold" pitchFamily="34" charset="0"/>
              </a:rPr>
              <a:t>NO RSVP’s EFFECTIVE 3/21/22</a:t>
            </a:r>
            <a:endParaRPr lang="en-US" sz="1600" b="1" dirty="0">
              <a:solidFill>
                <a:schemeClr val="bg1"/>
              </a:solidFill>
              <a:latin typeface="Stag Sans Semibold" pitchFamily="34" charset="0"/>
            </a:endParaRPr>
          </a:p>
          <a:p>
            <a:r>
              <a:rPr lang="en-US" sz="1600" b="1" u="sng" dirty="0">
                <a:solidFill>
                  <a:schemeClr val="bg1"/>
                </a:solidFill>
                <a:latin typeface="Stag Sans Semibold" pitchFamily="34" charset="0"/>
              </a:rPr>
              <a:t>AT THE DOOR: $55 PER PERSON</a:t>
            </a:r>
          </a:p>
        </p:txBody>
      </p:sp>
      <p:sp>
        <p:nvSpPr>
          <p:cNvPr id="3" name="Rectangle 2"/>
          <p:cNvSpPr/>
          <p:nvPr/>
        </p:nvSpPr>
        <p:spPr>
          <a:xfrm>
            <a:off x="3167388" y="1586905"/>
            <a:ext cx="2703369" cy="400110"/>
          </a:xfrm>
          <a:prstGeom prst="rect">
            <a:avLst/>
          </a:prstGeom>
          <a:solidFill>
            <a:schemeClr val="bg1"/>
          </a:solidFill>
        </p:spPr>
        <p:txBody>
          <a:bodyPr wrap="none">
            <a:spAutoFit/>
          </a:bodyPr>
          <a:lstStyle/>
          <a:p>
            <a:pPr algn="ctr"/>
            <a:r>
              <a:rPr lang="en-US" b="1" u="sng" dirty="0">
                <a:solidFill>
                  <a:srgbClr val="FF0000"/>
                </a:solidFill>
                <a:latin typeface="Stag Sans Semibold" pitchFamily="34" charset="0"/>
              </a:rPr>
              <a:t>INSERT RSVP LINK HERE</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Bookman Old Style"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Bookman Old Style"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4498</TotalTime>
  <Words>425</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 Rounded MT Bold</vt:lpstr>
      <vt:lpstr>Biondi</vt:lpstr>
      <vt:lpstr>Bookman Old Style</vt:lpstr>
      <vt:lpstr>Stag Sans Semibold</vt:lpstr>
      <vt:lpstr>Times New Roman</vt:lpstr>
      <vt:lpstr>Blank Presentation</vt:lpstr>
      <vt:lpstr>PowerPoint Presentation</vt:lpstr>
    </vt:vector>
  </TitlesOfParts>
  <Company>Chase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g140543</dc:creator>
  <cp:lastModifiedBy>Sidhwa, Kayo</cp:lastModifiedBy>
  <cp:revision>418</cp:revision>
  <cp:lastPrinted>2002-02-22T18:54:13Z</cp:lastPrinted>
  <dcterms:created xsi:type="dcterms:W3CDTF">1999-06-02T19:16:45Z</dcterms:created>
  <dcterms:modified xsi:type="dcterms:W3CDTF">2022-02-14T04:30:25Z</dcterms:modified>
</cp:coreProperties>
</file>